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0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20" y="6102417"/>
            <a:ext cx="4312118" cy="305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27145"/>
            <a:ext cx="5168646" cy="631569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 have been learning about: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96" y="5173515"/>
            <a:ext cx="1555750" cy="768350"/>
          </a:xfrm>
          <a:prstGeom prst="rect">
            <a:avLst/>
          </a:prstGeom>
          <a:noFill/>
          <a:ln w="19050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55" y="4790134"/>
            <a:ext cx="1549400" cy="766763"/>
          </a:xfrm>
          <a:prstGeom prst="rect">
            <a:avLst/>
          </a:prstGeom>
          <a:noFill/>
          <a:ln w="19050" algn="in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t="21843" r="17055" b="32396"/>
          <a:stretch/>
        </p:blipFill>
        <p:spPr bwMode="auto">
          <a:xfrm>
            <a:off x="2962655" y="1158714"/>
            <a:ext cx="3533776" cy="15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 b="6966"/>
          <a:stretch/>
        </p:blipFill>
        <p:spPr>
          <a:xfrm>
            <a:off x="4667630" y="3892431"/>
            <a:ext cx="3396906" cy="17954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4218" r="10491" b="11363"/>
          <a:stretch/>
        </p:blipFill>
        <p:spPr>
          <a:xfrm>
            <a:off x="997036" y="3663789"/>
            <a:ext cx="1887566" cy="24254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13" y="1158714"/>
            <a:ext cx="2093975" cy="2958878"/>
          </a:xfrm>
          <a:prstGeom prst="rect">
            <a:avLst/>
          </a:prstGeom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5" y="2758914"/>
            <a:ext cx="3409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1158714"/>
            <a:ext cx="248126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9117"/>
            <a:ext cx="4601718" cy="85077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be a super hero…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77" y="1600201"/>
            <a:ext cx="3022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36" y="3515139"/>
            <a:ext cx="302260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2121" r="17799" b="2121"/>
          <a:stretch/>
        </p:blipFill>
        <p:spPr>
          <a:xfrm>
            <a:off x="5230368" y="749430"/>
            <a:ext cx="2387156" cy="2509932"/>
          </a:xfrm>
          <a:prstGeom prst="rect">
            <a:avLst/>
          </a:prstGeom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2" y="4280314"/>
            <a:ext cx="42608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3377" y="5998464"/>
            <a:ext cx="393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www.the-learning-curve.org.uk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9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17BB0"/>
      </a:dk1>
      <a:lt1>
        <a:srgbClr val="FFFFFF"/>
      </a:lt1>
      <a:dk2>
        <a:srgbClr val="8DC63F"/>
      </a:dk2>
      <a:lt2>
        <a:srgbClr val="E7E6E6"/>
      </a:lt2>
      <a:accent1>
        <a:srgbClr val="4D4D4D"/>
      </a:accent1>
      <a:accent2>
        <a:srgbClr val="F5E350"/>
      </a:accent2>
      <a:accent3>
        <a:srgbClr val="EB9C3F"/>
      </a:accent3>
      <a:accent4>
        <a:srgbClr val="7DCAEC"/>
      </a:accent4>
      <a:accent5>
        <a:srgbClr val="919191"/>
      </a:accent5>
      <a:accent6>
        <a:srgbClr val="DF5F3B"/>
      </a:accent6>
      <a:hlink>
        <a:srgbClr val="347AAC"/>
      </a:hlink>
      <a:folHlink>
        <a:srgbClr val="9AC4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13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 have been learning about:</vt:lpstr>
      <vt:lpstr>To be a super hero…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Logan</dc:creator>
  <cp:lastModifiedBy>Maskrey, Jennifer</cp:lastModifiedBy>
  <cp:revision>6</cp:revision>
  <dcterms:created xsi:type="dcterms:W3CDTF">2018-05-09T13:55:51Z</dcterms:created>
  <dcterms:modified xsi:type="dcterms:W3CDTF">2018-05-18T11:35:50Z</dcterms:modified>
</cp:coreProperties>
</file>