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1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3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0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07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0320" y="6102417"/>
            <a:ext cx="4312118" cy="305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8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Czyc51h2xXc?t=5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D23zQGmMf5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jBXreN77I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004" y="89271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This presentation shows </a:t>
            </a:r>
            <a:r>
              <a:rPr lang="en-GB" sz="2400" dirty="0" err="1" smtClean="0">
                <a:latin typeface="Comic Sans MS" pitchFamily="66" charset="0"/>
              </a:rPr>
              <a:t>Youtube</a:t>
            </a:r>
            <a:r>
              <a:rPr lang="en-GB" sz="2400" dirty="0" smtClean="0">
                <a:latin typeface="Comic Sans MS" pitchFamily="66" charset="0"/>
              </a:rPr>
              <a:t> clips to demonstrate the strength of the sun, water and wind.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Suggest they are shown with no sound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Note: </a:t>
            </a:r>
            <a:r>
              <a:rPr lang="en-GB" sz="2400" b="1" dirty="0" smtClean="0">
                <a:latin typeface="Comic Sans MS" pitchFamily="66" charset="0"/>
              </a:rPr>
              <a:t>there are some comments written about the clips that are not suitable for a child to see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Suggested length of clip to be shown is stated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Please check clips prior to showing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How Powerful is the Sun?</a:t>
            </a:r>
            <a:endParaRPr lang="en-GB" sz="3600" dirty="0">
              <a:latin typeface="Comic Sans MS" pitchFamily="66" charset="0"/>
            </a:endParaRPr>
          </a:p>
        </p:txBody>
      </p:sp>
      <p:pic>
        <p:nvPicPr>
          <p:cNvPr id="3" name="Picture 2" descr="C:\Users\maskrej\AppData\Local\Microsoft\Windows\INetCache\IE\KY6XAKR0\FryPan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0" y="1928714"/>
            <a:ext cx="3652771" cy="269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53748" y="387135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Click on the frying pan to watch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3" y="5792706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N.B. Suggest watching to 1m 17sec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2" t="5812" r="11529" b="7145"/>
          <a:stretch/>
        </p:blipFill>
        <p:spPr>
          <a:xfrm>
            <a:off x="6345936" y="804953"/>
            <a:ext cx="1831064" cy="283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1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How Powerful is the Water?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4054789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Click on the </a:t>
            </a:r>
            <a:r>
              <a:rPr lang="en-GB" sz="2800" dirty="0" smtClean="0">
                <a:latin typeface="Comic Sans MS" pitchFamily="66" charset="0"/>
              </a:rPr>
              <a:t>river </a:t>
            </a:r>
            <a:r>
              <a:rPr lang="en-GB" sz="2800" dirty="0">
                <a:latin typeface="Comic Sans MS" pitchFamily="66" charset="0"/>
              </a:rPr>
              <a:t>to watch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5792706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N.B. Suggest watching to </a:t>
            </a:r>
            <a:r>
              <a:rPr lang="en-GB" sz="1600" dirty="0" smtClean="0">
                <a:latin typeface="Comic Sans MS" pitchFamily="66" charset="0"/>
              </a:rPr>
              <a:t>17sec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6" name="Picture 4" descr="C:\Users\maskrej\AppData\Local\Microsoft\Windows\INetCache\IE\O5AVZWJ0\River_Nith_at_Ellisland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3414904" cy="2555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8" t="15600" r="8140" b="10596"/>
          <a:stretch/>
        </p:blipFill>
        <p:spPr>
          <a:xfrm>
            <a:off x="6185064" y="740452"/>
            <a:ext cx="2491391" cy="31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9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How Powerful is the Wind?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4104" y="2905219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Click on </a:t>
            </a:r>
            <a:r>
              <a:rPr lang="en-GB" sz="2800" dirty="0" smtClean="0">
                <a:latin typeface="Comic Sans MS" pitchFamily="66" charset="0"/>
              </a:rPr>
              <a:t>the windy cloud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5792706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N.B. Suggest watching </a:t>
            </a:r>
            <a:r>
              <a:rPr lang="en-GB" sz="1600" dirty="0" smtClean="0">
                <a:latin typeface="Comic Sans MS" pitchFamily="66" charset="0"/>
              </a:rPr>
              <a:t>full clip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12" y="1668682"/>
            <a:ext cx="4505264" cy="318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0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17BB0"/>
      </a:dk1>
      <a:lt1>
        <a:srgbClr val="FFFFFF"/>
      </a:lt1>
      <a:dk2>
        <a:srgbClr val="8DC63F"/>
      </a:dk2>
      <a:lt2>
        <a:srgbClr val="E7E6E6"/>
      </a:lt2>
      <a:accent1>
        <a:srgbClr val="4D4D4D"/>
      </a:accent1>
      <a:accent2>
        <a:srgbClr val="F5E350"/>
      </a:accent2>
      <a:accent3>
        <a:srgbClr val="EB9C3F"/>
      </a:accent3>
      <a:accent4>
        <a:srgbClr val="7DCAEC"/>
      </a:accent4>
      <a:accent5>
        <a:srgbClr val="919191"/>
      </a:accent5>
      <a:accent6>
        <a:srgbClr val="DF5F3B"/>
      </a:accent6>
      <a:hlink>
        <a:srgbClr val="347AAC"/>
      </a:hlink>
      <a:folHlink>
        <a:srgbClr val="9AC45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113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Logan</dc:creator>
  <cp:lastModifiedBy>Maskrey, Jennifer</cp:lastModifiedBy>
  <cp:revision>3</cp:revision>
  <dcterms:created xsi:type="dcterms:W3CDTF">2018-05-09T13:55:51Z</dcterms:created>
  <dcterms:modified xsi:type="dcterms:W3CDTF">2018-05-23T13:55:47Z</dcterms:modified>
</cp:coreProperties>
</file>