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610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31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0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36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0072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60320" y="6102417"/>
            <a:ext cx="4312118" cy="305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783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accent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486" y="1097741"/>
            <a:ext cx="704850" cy="14382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304" y="1097741"/>
            <a:ext cx="1389063" cy="13096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7544" y="620688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I am going to try to remember to turn off my bedroom light</a:t>
            </a:r>
            <a:endParaRPr lang="en-GB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41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I am going to try to remember to turn off the tap when I brush my teeth</a:t>
            </a:r>
            <a:endParaRPr lang="en-GB" sz="2800" dirty="0">
              <a:latin typeface="Comic Sans MS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67"/>
          <a:stretch/>
        </p:blipFill>
        <p:spPr>
          <a:xfrm>
            <a:off x="7298127" y="1097741"/>
            <a:ext cx="1047750" cy="14412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431574"/>
            <a:ext cx="1133836" cy="110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004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17BB0"/>
      </a:dk1>
      <a:lt1>
        <a:srgbClr val="FFFFFF"/>
      </a:lt1>
      <a:dk2>
        <a:srgbClr val="8DC63F"/>
      </a:dk2>
      <a:lt2>
        <a:srgbClr val="E7E6E6"/>
      </a:lt2>
      <a:accent1>
        <a:srgbClr val="4D4D4D"/>
      </a:accent1>
      <a:accent2>
        <a:srgbClr val="F5E350"/>
      </a:accent2>
      <a:accent3>
        <a:srgbClr val="EB9C3F"/>
      </a:accent3>
      <a:accent4>
        <a:srgbClr val="7DCAEC"/>
      </a:accent4>
      <a:accent5>
        <a:srgbClr val="919191"/>
      </a:accent5>
      <a:accent6>
        <a:srgbClr val="DF5F3B"/>
      </a:accent6>
      <a:hlink>
        <a:srgbClr val="347AAC"/>
      </a:hlink>
      <a:folHlink>
        <a:srgbClr val="9AC455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30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Logan</dc:creator>
  <cp:lastModifiedBy>Maskrey, Jennifer</cp:lastModifiedBy>
  <cp:revision>3</cp:revision>
  <dcterms:created xsi:type="dcterms:W3CDTF">2018-05-09T13:55:51Z</dcterms:created>
  <dcterms:modified xsi:type="dcterms:W3CDTF">2018-05-18T10:57:15Z</dcterms:modified>
</cp:coreProperties>
</file>