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1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3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0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3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007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60320" y="6102417"/>
            <a:ext cx="4312118" cy="305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8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5" b="8298"/>
          <a:stretch/>
        </p:blipFill>
        <p:spPr>
          <a:xfrm>
            <a:off x="3511296" y="621792"/>
            <a:ext cx="4523326" cy="55138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4128" y="2410998"/>
            <a:ext cx="2487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 Sun</a:t>
            </a:r>
            <a:endParaRPr lang="en-GB" sz="4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4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64024" y="2569464"/>
            <a:ext cx="3831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Wonderful Water</a:t>
            </a:r>
            <a:endParaRPr lang="en-GB" sz="4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89" y="-339882"/>
            <a:ext cx="4849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53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8608" y="4466056"/>
            <a:ext cx="3831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Wooshing</a:t>
            </a:r>
            <a:r>
              <a:rPr lang="en-GB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Wind</a:t>
            </a:r>
            <a:endParaRPr lang="en-GB" sz="4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6" r="900" b="6019"/>
          <a:stretch/>
        </p:blipFill>
        <p:spPr>
          <a:xfrm>
            <a:off x="1252728" y="651476"/>
            <a:ext cx="7013448" cy="381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55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073" y="1169312"/>
            <a:ext cx="5508831" cy="350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3704" y="4685512"/>
            <a:ext cx="462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Solar Panel</a:t>
            </a:r>
            <a:endParaRPr lang="en-GB" sz="4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428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06" y="1169874"/>
            <a:ext cx="3109157" cy="436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98263" y="2670048"/>
            <a:ext cx="3831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 Turbine</a:t>
            </a:r>
            <a:endParaRPr lang="en-GB" sz="4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471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92" y="1509275"/>
            <a:ext cx="4216728" cy="349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3191" y="2688336"/>
            <a:ext cx="3831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Heat Pump</a:t>
            </a:r>
            <a:endParaRPr lang="en-GB" sz="4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770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17BB0"/>
      </a:dk1>
      <a:lt1>
        <a:srgbClr val="FFFFFF"/>
      </a:lt1>
      <a:dk2>
        <a:srgbClr val="8DC63F"/>
      </a:dk2>
      <a:lt2>
        <a:srgbClr val="E7E6E6"/>
      </a:lt2>
      <a:accent1>
        <a:srgbClr val="4D4D4D"/>
      </a:accent1>
      <a:accent2>
        <a:srgbClr val="F5E350"/>
      </a:accent2>
      <a:accent3>
        <a:srgbClr val="EB9C3F"/>
      </a:accent3>
      <a:accent4>
        <a:srgbClr val="7DCAEC"/>
      </a:accent4>
      <a:accent5>
        <a:srgbClr val="919191"/>
      </a:accent5>
      <a:accent6>
        <a:srgbClr val="DF5F3B"/>
      </a:accent6>
      <a:hlink>
        <a:srgbClr val="347AAC"/>
      </a:hlink>
      <a:folHlink>
        <a:srgbClr val="9AC45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12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Logan</dc:creator>
  <cp:lastModifiedBy>Maskrey, Jennifer</cp:lastModifiedBy>
  <cp:revision>3</cp:revision>
  <dcterms:created xsi:type="dcterms:W3CDTF">2018-05-09T13:55:51Z</dcterms:created>
  <dcterms:modified xsi:type="dcterms:W3CDTF">2018-05-18T10:58:37Z</dcterms:modified>
</cp:coreProperties>
</file>